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3792C0-A98E-CB6B-CAAF-304FD8B603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3D68EC6-76DA-140F-2F66-F6FA9D8B8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2BC4B4-1C32-4A78-3D91-773A19C6C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550BC3-85EA-5FC2-8355-6E91064E4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7C6AF-8134-2E6E-FB24-76037D947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917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44F3DA-8490-A2D2-E945-31C2E8660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125D05-5A6E-9823-09C5-16C4649BB1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8E8E00-EA2C-ED38-EDF3-33DFF32D3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53F648-DF93-65B0-E1B3-D203D8729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B2D43-BC8C-D01F-EF12-EAC208705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1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83F7AFD-9060-6FA9-141F-2A26A4692E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BF58C90-B1AE-0154-CE78-96E24423E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6FB5D8-8D0E-6A22-0436-A3D416788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C52F96-DE05-2DCD-498E-4994F0599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35AF6C-C742-1838-8ECD-B734C1628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62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AFE20E-ABBF-8BD0-8243-FE9C5D266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C2718C-64AA-3B61-5B60-850105693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5FEDA2-70C2-7020-8F67-6475B108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406AF0-BB6B-B546-3D8B-139E50E02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B2800D-2386-358C-C23D-6EBC6827A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901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DC420-4272-03BF-9904-91D3DD7BE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BE485A-674D-D20A-D4B0-49D4C291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1F50FC-3F06-98D5-8F1A-A4A0E2C5B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F019C7-D56F-D175-D650-FDE49368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84C823-10AC-E2B3-6B74-0B2786176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42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E236F9-E18C-714C-BAD3-EA7CDE2F3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34A340-B54F-4039-57D4-DC2BA08A21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1E6A18-BEB2-053A-2126-BE3611891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5F34AA-C351-D4BC-13F7-8D67E8A3C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E57B9C-D72D-E04F-C2F9-B5104BAB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914A3F-D9C5-E663-D9FC-4454AD49F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15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E7306C-C8FF-CF36-FF78-AF385FCE4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851181-0BDC-9A5A-8E02-DD5FB6CB0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AE5BD48-D68B-7B5E-4145-C820214AC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382EEA5-567F-761E-67C0-32A3F77516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F41BF4A-DCB7-CF63-5576-397AE23FFC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6A50412-D05B-A962-ECAF-8E7BF2C54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A9D72AC-9708-6FD9-B5C8-94C2458B2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DE7D49A-CCFE-B37B-3A8B-8914794C7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76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BC805E-2513-D25A-D1AA-BD26C2C37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B334E72-E0AE-4831-FF89-F9CCF1E59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F4F4DD0-020F-9208-E2A7-DEEF0A6AF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7B4860-1605-639B-BCD2-872C9EBF8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39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9868BA0-0897-3E18-F350-20DFFEDAD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66B9058-AD48-7C7F-1941-331711212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D21D0D0-863C-7BED-B35D-B5713D46C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45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FAC545-7003-192A-24D7-263E70105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2333C8-1801-E50A-A0BE-7B1B6C676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E6024D-9F5F-97B6-FD87-98F58BC33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12FEC6-78A9-2785-2B2F-AC2621588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89B7EB-BAAC-36F4-B372-2763C1B9B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CDE4EE-3B59-5987-9161-F9B73B94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13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C29F06-F716-F198-0157-A74FFC05B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7EF6841-C7B1-618D-64C8-1F70D67395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20CF33E-5828-1EAE-E13D-2BC453E7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5F35A2-767F-7055-01EF-4ED8BD5DD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5ABC-0AF0-402F-ADD2-17B6534DD0E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360FB3-7D4E-7F59-007C-943184AF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B34D8D-28BE-3F52-AC9C-893D352D7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76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C5C066E-E423-5842-0897-9C08C604A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5C8E9D-942F-4537-10E6-60A9D7425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471F5F-067A-586E-04D1-423583F33C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05ABC-0AF0-402F-ADD2-17B6534DD0E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5FAEA6-F762-0F30-77BA-39987A029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C04861-D3BB-1216-485E-8016F81CF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ADB9D-024B-43EB-BCEC-BF4DE0DD9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21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B9F517F-EFF2-4C4B-4BEE-7668DA106C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04" y="707916"/>
            <a:ext cx="10967192" cy="5788241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DA2FDF2-ACA5-A229-E829-120655163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63731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7200" b="1" dirty="0"/>
              <a:t>季節の変わり目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CA26516-258D-1B4A-2B41-BB86E37E5B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63678"/>
            <a:ext cx="9144000" cy="1655762"/>
          </a:xfrm>
        </p:spPr>
        <p:txBody>
          <a:bodyPr/>
          <a:lstStyle/>
          <a:p>
            <a:r>
              <a:rPr kumimoji="1" lang="ja-JP" altLang="en-US" b="1" dirty="0"/>
              <a:t>～気分が落ち込んでいませんか？～</a:t>
            </a:r>
          </a:p>
        </p:txBody>
      </p:sp>
    </p:spTree>
    <p:extLst>
      <p:ext uri="{BB962C8B-B14F-4D97-AF65-F5344CB8AC3E}">
        <p14:creationId xmlns:p14="http://schemas.microsoft.com/office/powerpoint/2010/main" val="2389314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季節の変わり目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季節の変わり目</dc:title>
  <dc:creator>owner</dc:creator>
  <cp:lastModifiedBy>owner</cp:lastModifiedBy>
  <cp:revision>1</cp:revision>
  <dcterms:created xsi:type="dcterms:W3CDTF">2023-03-17T08:02:31Z</dcterms:created>
  <dcterms:modified xsi:type="dcterms:W3CDTF">2023-03-17T08:03:09Z</dcterms:modified>
</cp:coreProperties>
</file>